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28"/>
  </p:handoutMasterIdLst>
  <p:sldIdLst>
    <p:sldId id="256" r:id="rId5"/>
    <p:sldId id="281" r:id="rId6"/>
    <p:sldId id="282" r:id="rId7"/>
    <p:sldId id="283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67" r:id="rId19"/>
    <p:sldId id="268" r:id="rId20"/>
    <p:sldId id="269" r:id="rId21"/>
    <p:sldId id="270" r:id="rId22"/>
    <p:sldId id="273" r:id="rId23"/>
    <p:sldId id="274" r:id="rId24"/>
    <p:sldId id="276" r:id="rId25"/>
    <p:sldId id="275" r:id="rId26"/>
    <p:sldId id="277" r:id="rId2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FE2FB-A339-4338-A5BB-6DE6DEF2461D}" v="2" dt="2020-09-15T07:55:53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33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815FE2FB-A339-4338-A5BB-6DE6DEF2461D}"/>
    <pc:docChg chg="custSel addSld delSld modSld sldOrd">
      <pc:chgData name="Thomas Noordeloos" userId="7c446670-7459-44eb-8c93-60d80c060528" providerId="ADAL" clId="{815FE2FB-A339-4338-A5BB-6DE6DEF2461D}" dt="2020-09-15T11:12:03.343" v="86" actId="47"/>
      <pc:docMkLst>
        <pc:docMk/>
      </pc:docMkLst>
      <pc:sldChg chg="modSp mod ord">
        <pc:chgData name="Thomas Noordeloos" userId="7c446670-7459-44eb-8c93-60d80c060528" providerId="ADAL" clId="{815FE2FB-A339-4338-A5BB-6DE6DEF2461D}" dt="2020-09-15T07:53:26.924" v="39" actId="6549"/>
        <pc:sldMkLst>
          <pc:docMk/>
          <pc:sldMk cId="3788715575" sldId="256"/>
        </pc:sldMkLst>
        <pc:spChg chg="mod">
          <ac:chgData name="Thomas Noordeloos" userId="7c446670-7459-44eb-8c93-60d80c060528" providerId="ADAL" clId="{815FE2FB-A339-4338-A5BB-6DE6DEF2461D}" dt="2020-09-15T07:53:26.924" v="39" actId="6549"/>
          <ac:spMkLst>
            <pc:docMk/>
            <pc:sldMk cId="3788715575" sldId="256"/>
            <ac:spMk id="7" creationId="{00000000-0000-0000-0000-000000000000}"/>
          </ac:spMkLst>
        </pc:spChg>
      </pc:sldChg>
      <pc:sldChg chg="del">
        <pc:chgData name="Thomas Noordeloos" userId="7c446670-7459-44eb-8c93-60d80c060528" providerId="ADAL" clId="{815FE2FB-A339-4338-A5BB-6DE6DEF2461D}" dt="2020-09-15T11:12:03.343" v="86" actId="47"/>
        <pc:sldMkLst>
          <pc:docMk/>
          <pc:sldMk cId="2693753880" sldId="278"/>
        </pc:sldMkLst>
      </pc:sldChg>
      <pc:sldChg chg="del">
        <pc:chgData name="Thomas Noordeloos" userId="7c446670-7459-44eb-8c93-60d80c060528" providerId="ADAL" clId="{815FE2FB-A339-4338-A5BB-6DE6DEF2461D}" dt="2020-09-15T11:12:03.343" v="86" actId="47"/>
        <pc:sldMkLst>
          <pc:docMk/>
          <pc:sldMk cId="90758057" sldId="279"/>
        </pc:sldMkLst>
      </pc:sldChg>
      <pc:sldChg chg="del">
        <pc:chgData name="Thomas Noordeloos" userId="7c446670-7459-44eb-8c93-60d80c060528" providerId="ADAL" clId="{815FE2FB-A339-4338-A5BB-6DE6DEF2461D}" dt="2020-09-15T11:12:03.343" v="86" actId="47"/>
        <pc:sldMkLst>
          <pc:docMk/>
          <pc:sldMk cId="465037451" sldId="280"/>
        </pc:sldMkLst>
      </pc:sldChg>
      <pc:sldChg chg="modSp new mod ord">
        <pc:chgData name="Thomas Noordeloos" userId="7c446670-7459-44eb-8c93-60d80c060528" providerId="ADAL" clId="{815FE2FB-A339-4338-A5BB-6DE6DEF2461D}" dt="2020-09-15T07:53:36.180" v="40" actId="14100"/>
        <pc:sldMkLst>
          <pc:docMk/>
          <pc:sldMk cId="96351406" sldId="281"/>
        </pc:sldMkLst>
        <pc:spChg chg="mod">
          <ac:chgData name="Thomas Noordeloos" userId="7c446670-7459-44eb-8c93-60d80c060528" providerId="ADAL" clId="{815FE2FB-A339-4338-A5BB-6DE6DEF2461D}" dt="2020-09-15T07:52:34.539" v="19" actId="20577"/>
          <ac:spMkLst>
            <pc:docMk/>
            <pc:sldMk cId="96351406" sldId="281"/>
            <ac:spMk id="2" creationId="{5BEFD89B-CB46-4F51-8D27-D97AF4D990D6}"/>
          </ac:spMkLst>
        </pc:spChg>
        <pc:spChg chg="mod">
          <ac:chgData name="Thomas Noordeloos" userId="7c446670-7459-44eb-8c93-60d80c060528" providerId="ADAL" clId="{815FE2FB-A339-4338-A5BB-6DE6DEF2461D}" dt="2020-09-15T07:53:36.180" v="40" actId="14100"/>
          <ac:spMkLst>
            <pc:docMk/>
            <pc:sldMk cId="96351406" sldId="281"/>
            <ac:spMk id="3" creationId="{0A3BAC3D-59A1-4AE2-920B-11355FFEA9B0}"/>
          </ac:spMkLst>
        </pc:spChg>
      </pc:sldChg>
      <pc:sldChg chg="modSp add mod">
        <pc:chgData name="Thomas Noordeloos" userId="7c446670-7459-44eb-8c93-60d80c060528" providerId="ADAL" clId="{815FE2FB-A339-4338-A5BB-6DE6DEF2461D}" dt="2020-09-15T07:54:26.783" v="43"/>
        <pc:sldMkLst>
          <pc:docMk/>
          <pc:sldMk cId="334583916" sldId="282"/>
        </pc:sldMkLst>
        <pc:spChg chg="mod">
          <ac:chgData name="Thomas Noordeloos" userId="7c446670-7459-44eb-8c93-60d80c060528" providerId="ADAL" clId="{815FE2FB-A339-4338-A5BB-6DE6DEF2461D}" dt="2020-09-15T07:54:26.783" v="43"/>
          <ac:spMkLst>
            <pc:docMk/>
            <pc:sldMk cId="334583916" sldId="282"/>
            <ac:spMk id="3" creationId="{0A3BAC3D-59A1-4AE2-920B-11355FFEA9B0}"/>
          </ac:spMkLst>
        </pc:spChg>
      </pc:sldChg>
      <pc:sldChg chg="addSp delSp modSp add mod">
        <pc:chgData name="Thomas Noordeloos" userId="7c446670-7459-44eb-8c93-60d80c060528" providerId="ADAL" clId="{815FE2FB-A339-4338-A5BB-6DE6DEF2461D}" dt="2020-09-15T07:56:37.625" v="85" actId="1076"/>
        <pc:sldMkLst>
          <pc:docMk/>
          <pc:sldMk cId="4026148706" sldId="283"/>
        </pc:sldMkLst>
        <pc:spChg chg="mod">
          <ac:chgData name="Thomas Noordeloos" userId="7c446670-7459-44eb-8c93-60d80c060528" providerId="ADAL" clId="{815FE2FB-A339-4338-A5BB-6DE6DEF2461D}" dt="2020-09-15T07:55:48.082" v="66" actId="20577"/>
          <ac:spMkLst>
            <pc:docMk/>
            <pc:sldMk cId="4026148706" sldId="283"/>
            <ac:spMk id="2" creationId="{5BEFD89B-CB46-4F51-8D27-D97AF4D990D6}"/>
          </ac:spMkLst>
        </pc:spChg>
        <pc:spChg chg="del">
          <ac:chgData name="Thomas Noordeloos" userId="7c446670-7459-44eb-8c93-60d80c060528" providerId="ADAL" clId="{815FE2FB-A339-4338-A5BB-6DE6DEF2461D}" dt="2020-09-15T07:55:53.277" v="67" actId="478"/>
          <ac:spMkLst>
            <pc:docMk/>
            <pc:sldMk cId="4026148706" sldId="283"/>
            <ac:spMk id="3" creationId="{0A3BAC3D-59A1-4AE2-920B-11355FFEA9B0}"/>
          </ac:spMkLst>
        </pc:spChg>
        <pc:spChg chg="add del mod">
          <ac:chgData name="Thomas Noordeloos" userId="7c446670-7459-44eb-8c93-60d80c060528" providerId="ADAL" clId="{815FE2FB-A339-4338-A5BB-6DE6DEF2461D}" dt="2020-09-15T07:55:55.781" v="69" actId="478"/>
          <ac:spMkLst>
            <pc:docMk/>
            <pc:sldMk cId="4026148706" sldId="283"/>
            <ac:spMk id="5" creationId="{C9DD63B9-F80F-497E-8B6D-3C3C6B7F42CE}"/>
          </ac:spMkLst>
        </pc:spChg>
        <pc:picChg chg="add mod">
          <ac:chgData name="Thomas Noordeloos" userId="7c446670-7459-44eb-8c93-60d80c060528" providerId="ADAL" clId="{815FE2FB-A339-4338-A5BB-6DE6DEF2461D}" dt="2020-09-15T07:56:36.074" v="84" actId="1076"/>
          <ac:picMkLst>
            <pc:docMk/>
            <pc:sldMk cId="4026148706" sldId="283"/>
            <ac:picMk id="6" creationId="{957058D3-A929-4BA7-B9ED-8D49B04C67EE}"/>
          </ac:picMkLst>
        </pc:picChg>
        <pc:picChg chg="add mod">
          <ac:chgData name="Thomas Noordeloos" userId="7c446670-7459-44eb-8c93-60d80c060528" providerId="ADAL" clId="{815FE2FB-A339-4338-A5BB-6DE6DEF2461D}" dt="2020-09-15T07:56:33.705" v="83" actId="14100"/>
          <ac:picMkLst>
            <pc:docMk/>
            <pc:sldMk cId="4026148706" sldId="283"/>
            <ac:picMk id="7" creationId="{7246B509-6A4B-4747-BC9A-9C8F06C76037}"/>
          </ac:picMkLst>
        </pc:picChg>
        <pc:picChg chg="add mod">
          <ac:chgData name="Thomas Noordeloos" userId="7c446670-7459-44eb-8c93-60d80c060528" providerId="ADAL" clId="{815FE2FB-A339-4338-A5BB-6DE6DEF2461D}" dt="2020-09-15T07:56:31.345" v="82" actId="14100"/>
          <ac:picMkLst>
            <pc:docMk/>
            <pc:sldMk cId="4026148706" sldId="283"/>
            <ac:picMk id="8" creationId="{AA37F63F-6201-45E2-B052-8BBDE49C2B00}"/>
          </ac:picMkLst>
        </pc:picChg>
        <pc:picChg chg="add mod">
          <ac:chgData name="Thomas Noordeloos" userId="7c446670-7459-44eb-8c93-60d80c060528" providerId="ADAL" clId="{815FE2FB-A339-4338-A5BB-6DE6DEF2461D}" dt="2020-09-15T07:56:37.625" v="85" actId="1076"/>
          <ac:picMkLst>
            <pc:docMk/>
            <pc:sldMk cId="4026148706" sldId="283"/>
            <ac:picMk id="9" creationId="{924F4703-7EBC-4DB3-9440-011477EB27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R_SocialInnovators/htrpres-2013v3-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2000" y="1738313"/>
            <a:ext cx="10668000" cy="2330449"/>
          </a:xfrm>
        </p:spPr>
        <p:txBody>
          <a:bodyPr anchor="t"/>
          <a:lstStyle/>
          <a:p>
            <a:r>
              <a:rPr lang="nl-NL" sz="4400" dirty="0"/>
              <a:t>Les Sociale Innovatie</a:t>
            </a:r>
            <a:br>
              <a:rPr lang="nl-NL" sz="4400" dirty="0"/>
            </a:br>
            <a:br>
              <a:rPr lang="nl-NL" sz="4400" dirty="0"/>
            </a:br>
            <a:r>
              <a:rPr lang="nl-NL" sz="2400" dirty="0"/>
              <a:t>Met dank aan </a:t>
            </a:r>
            <a:br>
              <a:rPr lang="nl-NL" sz="2400" dirty="0"/>
            </a:br>
            <a:r>
              <a:rPr lang="nl-NL" sz="3600" b="1" dirty="0"/>
              <a:t>R&amp;R </a:t>
            </a:r>
            <a:r>
              <a:rPr lang="nl-NL" sz="3600" b="1" dirty="0" err="1"/>
              <a:t>Social</a:t>
            </a:r>
            <a:r>
              <a:rPr lang="nl-NL" sz="3600" b="1" dirty="0"/>
              <a:t> Innovators</a:t>
            </a:r>
            <a:br>
              <a:rPr lang="nl-NL" sz="3600" b="1" dirty="0"/>
            </a:b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019300" y="55696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Voor de volledige presentatie:</a:t>
            </a:r>
          </a:p>
          <a:p>
            <a:r>
              <a:rPr lang="nl-NL" i="1" dirty="0">
                <a:hlinkClick r:id="rId2"/>
              </a:rPr>
              <a:t>https://www.slideshare.net/RandR_SocialInnovators/htrpres-2013v3-w</a:t>
            </a: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OVATIE      DE KENMERKEN VAN INNOVATIE    het kent meerdere INVALSHOEKENINVALSHOEK         STRATEGISCHE !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79400"/>
            <a:ext cx="771565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OVATIE      DE KENMERKEN VAN INNOVATIE    het kent meerdere INVALSHOEKENINVALSHOEK                      PRODUCT LEAD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8754"/>
            <a:ext cx="7705725" cy="57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NOVATIE         DE KENMERKEN VAN INNOVATIE    het kent meerdere INVALSHOEKEN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68300"/>
            <a:ext cx="751266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AROM[SOCIALE] INNOVATI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417512"/>
            <a:ext cx="7483475" cy="5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/7                    ECONOMIE                                            versnelling in       CRISIS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03" y="365124"/>
            <a:ext cx="7576598" cy="5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IS                   het OUDE DENKEN (Tayloriaans en op doelmatigheidï¬nanciÃ«le,         ingestoken heeft niet volda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68300"/>
            <a:ext cx="7546497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3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sen willen 24/7 met elkaar in                  verbinding kunnen staan                  De klant kan en wil 24/7 (in)k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93498"/>
            <a:ext cx="7362825" cy="5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Tanders werken,   Tijd, plaats &amp; collega                 onafhankelijk werkenmeedenken &amp;      is voor een steed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82283"/>
            <a:ext cx="7477125" cy="56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tgroening vergrijzingARBEIDSPOTENTIEEL      versusARBEIDSPARTICIP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30200"/>
            <a:ext cx="76310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TIONAALHET ARBEIDSPOTENTIEEL SLINKTâ¢ We kunnen ons geen uitval veroorlofen en dus moeten we  veel aandacht hebben voo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19100"/>
            <a:ext cx="7495750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l-NL" sz="3200" i="1" dirty="0">
                <a:solidFill>
                  <a:srgbClr val="0070C0"/>
                </a:solidFill>
              </a:rPr>
              <a:t>“Een verzamelnaam voor hedendaagse initiatieven van mensen en organisaties gericht op innovatieve oplossingen voor maatschappelijke vraagstukken”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35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G SLAAN TUSSEN GENERATIES             generatie              1940-55                      1955-70                 1970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04800"/>
            <a:ext cx="7664906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URZAAMHEID       SOCIAAAL ECONOMISCHE             ECOLOGISCHE          DUURZAAMHEID                 DUURZAAMHEID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429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ENLEVING              CONNECT               FOLLOW                 LEARN               INSPI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93700"/>
            <a:ext cx="742808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T SOCIALE INNOVATIE GROEIMODEL DE TRANSFORMATIE:     van         OP RENDEMENT + GROEI                 GERICHT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8000"/>
            <a:ext cx="7343509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>
              <a:buNone/>
            </a:pPr>
            <a:r>
              <a:rPr lang="nl-NL" dirty="0"/>
              <a:t>Samenvattend: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is een ‘containerbegrip’</a:t>
            </a:r>
          </a:p>
          <a:p>
            <a:r>
              <a:rPr lang="nl-NL" dirty="0"/>
              <a:t>Het heeft altijd met mensen / maatschappij te maken</a:t>
            </a:r>
          </a:p>
          <a:p>
            <a:r>
              <a:rPr lang="nl-NL" dirty="0"/>
              <a:t>Het draait om vernieuwing en verbetering</a:t>
            </a:r>
          </a:p>
          <a:p>
            <a:r>
              <a:rPr lang="nl-NL" dirty="0"/>
              <a:t>Co-creatie is een vereiste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45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957058D3-A929-4BA7-B9ED-8D49B04C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3517" y="1690688"/>
            <a:ext cx="2165319" cy="14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246B509-6A4B-4747-BC9A-9C8F06C7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2165318" cy="9129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37F63F-6201-45E2-B052-8BBDE49C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695372"/>
            <a:ext cx="2165319" cy="32043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4F4703-7EBC-4DB3-9440-011477EB2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689" y="3212896"/>
            <a:ext cx="2186147" cy="14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4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ERWAARDE VAN SOCIALE INNOVATIE          voor mensen, merk, organisatie &amp; samenleving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397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OVATIE        WAT IS INNOVATIE EIGENLIJK?              een relatie leggen tussenWAT   IS versus WAT ZOU MOETEN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58"/>
            <a:ext cx="766762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NOVATIE      DE KENMERKEN VAN INNOVATIE            het kent meerdere VORMENaanpassen | vernieuwen | verander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04800"/>
            <a:ext cx="7614159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66700"/>
            <a:ext cx="7732569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683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620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61436-C5CD-473D-A502-9EBC7068B7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8477BE-C6FA-47FB-93C8-8F6F85C53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759F8-6C8C-4607-8801-C475627DA370}"/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3254</TotalTime>
  <Words>86</Words>
  <Application>Microsoft Office PowerPoint</Application>
  <PresentationFormat>Breedbeeld</PresentationFormat>
  <Paragraphs>13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Thema1</vt:lpstr>
      <vt:lpstr>Les Sociale Innovatie  Met dank aan  R&amp;R Social Innovators </vt:lpstr>
      <vt:lpstr>Sociale innovatie</vt:lpstr>
      <vt:lpstr>Sociale innovatie</vt:lpstr>
      <vt:lpstr>Voorbeelden van sociale innovatie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38</cp:revision>
  <dcterms:created xsi:type="dcterms:W3CDTF">2017-09-05T13:31:36Z</dcterms:created>
  <dcterms:modified xsi:type="dcterms:W3CDTF">2020-09-15T11:12:12Z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